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3" r:id="rId4"/>
    <p:sldId id="264" r:id="rId5"/>
    <p:sldId id="265" r:id="rId6"/>
    <p:sldId id="258" r:id="rId7"/>
    <p:sldId id="26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3A8"/>
    <a:srgbClr val="2373A8"/>
    <a:srgbClr val="2474A9"/>
    <a:srgbClr val="00A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2E3CB-5F04-4FDA-ADB0-8F0E548B0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146472-6950-47C3-B8E7-C5D218E54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805F39-1799-4189-8D05-D2EE4271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4B4052-5DA4-47D4-B6AB-57BB162B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F32583-7AC2-46A9-AF56-EB11D66D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368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2FD5E-B685-4DB4-AE0C-6EA91043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99DC7D-205C-47A1-AAFE-B9EDD34E0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9CD5C1-F1C9-4BF1-BE00-6EC520D6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47BDE6-D540-4C01-925F-C8BCD2D2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9681C2-B304-4E25-8D37-F8659547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482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B955BA-2C89-40DC-8090-A881766F5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21E325-C2CB-4877-B2F9-0685AAA10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5EA01F-A404-405C-80E9-7C810738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4E38FE-5023-40D3-9EAC-51B38C94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9FE499-FA19-4C15-9FD0-882079F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536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C49BE-1C16-4C86-8F61-252DE836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333439-7003-44CD-AA74-5519E27DB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293E4E-3677-4EDB-A848-8BBCE432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182F56-C67B-461F-9160-4C722422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729E8A-6020-4C35-9723-CB0ECBBB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267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819C4-8449-4051-9F87-6186999B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8B37B9-3C2B-411B-86DF-D613B3C65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6CE3C-AADA-4878-B07B-E890E66A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74C970-FB2C-452B-9C91-32D019E5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BCB6BD-F5CE-47CA-882D-E9BCFEE8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114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00510-DE02-41DA-877F-5B05EFB4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191739-BF7D-4E9F-B536-42F4241A4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2951EC-F61C-4403-9CCE-712744EA8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8C3967-69AB-4D32-A816-2E5884C6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245629-1C7A-458A-A2AA-B9DEA3DA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044B8C-4750-49C8-A80F-AEB17CB6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78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9C373-CE02-4A2B-B07D-8F5607D8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BEE4F0-8821-459A-9ABB-60681B96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4695BF-9B5B-4567-806A-7F903BE3E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1F4B2B-318C-4AF1-ADCB-C67C44C0B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2059E7-40B5-44D4-98DE-137F150B7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FA98B07-9B4F-419D-998F-8FA3B2F7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FDA870-1E5A-455F-84CE-CFF7744F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48A86A-7152-4F3D-9830-47D73458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17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55CF1-AE5E-4B61-8160-B2DE163C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3BD5C1-CBC6-49C0-ADEF-6D3323E8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16FDC6-D8DB-4EE9-9E6A-ACCF8E96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8C6744-8C76-4481-BAAE-A78047BC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991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A9690D-F83C-4CCB-862D-2E1BF8BC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B7D9B6-129E-4BAE-B954-115C9136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97248B-CA6C-4972-8C9C-614E8B32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557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A5EB9-BC85-4DAE-BDE0-E1E6AF1F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35F835-A3AB-4098-8E5F-7A9AB192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627552-12BB-4BE9-9E98-44EE8C366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FA63E7-14CC-4C1D-B3FA-A29F73FF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4103B9-81C5-4457-A3B2-BC5B1B3B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B6A0F2-3499-48D3-8473-4E97A9F5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129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89598-1B8D-42D1-BDA8-495E83AC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D2C7E36-F648-4790-A71C-F39570606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875F3E-F9BD-4193-BCF4-B0320BCEE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6C8D75-C942-494D-9001-869AF9C9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78D535-4A56-430E-89B2-9AEEF241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564D18-C41F-44CE-9320-D53A7976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96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B946A9-B70E-4754-B3ED-F25B5A12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667DF9-D666-48A4-A866-AD45A090B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64AC49-D48E-4046-BEB3-2369CC2AA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A485F-09A3-4A76-B039-35E8A6A38EBA}" type="datetimeFigureOut">
              <a:rPr lang="de-AT" smtClean="0"/>
              <a:t>08.01.2019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5ED740-2521-4E4A-8A4D-659544233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497E01-A7FA-4C2B-909D-BB9BD865D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A3D5-990A-4B2D-932E-5EC8FC546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402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278D631-8314-43D0-A967-0E7D153A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de-DE" sz="3100" dirty="0"/>
            </a:br>
            <a:b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2D01BE-8985-4E51-80BE-DE7EFBD2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" y="279616"/>
            <a:ext cx="4689389" cy="1034948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CE0C2F9-1FB0-483F-9C83-2AC6762BF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913" y="1940957"/>
            <a:ext cx="10190205" cy="4351338"/>
          </a:xfrm>
        </p:spPr>
        <p:txBody>
          <a:bodyPr>
            <a:noAutofit/>
          </a:bodyPr>
          <a:lstStyle/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Kontrollieren Sie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regelmäßig Ihre Telekomrechnung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So können Sie auf </a:t>
            </a:r>
            <a:r>
              <a:rPr lang="de-AT" sz="4000" dirty="0">
                <a:latin typeface="Arial" panose="020B0604020202020204" pitchFamily="34" charset="0"/>
                <a:cs typeface="Arial" panose="020B0604020202020204" pitchFamily="34" charset="0"/>
              </a:rPr>
              <a:t>überraschende Rechnungspositionen, Abrechnungsfehler oder angekündigte Vertragsänderungen reagieren.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63513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278D631-8314-43D0-A967-0E7D153A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de-DE" sz="3100" dirty="0"/>
            </a:br>
            <a:b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2D01BE-8985-4E51-80BE-DE7EFBD2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" y="279616"/>
            <a:ext cx="4689389" cy="1034948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CE0C2F9-1FB0-483F-9C83-2AC6762BF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913" y="1940957"/>
            <a:ext cx="10190205" cy="4351338"/>
          </a:xfrm>
        </p:spPr>
        <p:txBody>
          <a:bodyPr>
            <a:noAutofit/>
          </a:bodyPr>
          <a:lstStyle/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neuen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Telefon-, Handy- oder Internetverträgen: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Online-Rechnung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ist Standard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(seit 12/2018).</a:t>
            </a:r>
          </a:p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Bisher mussten Sie gefragt werden: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Online- oder Papierrechnung?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70215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278D631-8314-43D0-A967-0E7D153A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de-DE" sz="3100" dirty="0"/>
            </a:br>
            <a:b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2D01BE-8985-4E51-80BE-DE7EFBD2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" y="279616"/>
            <a:ext cx="4689389" cy="1034948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CE0C2F9-1FB0-483F-9C83-2AC6762BF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913" y="1940957"/>
            <a:ext cx="10190205" cy="4351338"/>
          </a:xfrm>
        </p:spPr>
        <p:txBody>
          <a:bodyPr>
            <a:noAutofit/>
          </a:bodyPr>
          <a:lstStyle/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Wenn Sie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Papierrechnung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wünschen, gleich bei Vertragsabschluss bekanntgeben.</a:t>
            </a:r>
          </a:p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Umstieg auch später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jederzeit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möglich.</a:t>
            </a:r>
          </a:p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Papierrechnung bleibt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kostenlos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17402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278D631-8314-43D0-A967-0E7D153A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de-DE" sz="3100" dirty="0"/>
            </a:br>
            <a:b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2D01BE-8985-4E51-80BE-DE7EFBD2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" y="279616"/>
            <a:ext cx="4689389" cy="1034948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CE0C2F9-1FB0-483F-9C83-2AC6762BF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913" y="1940957"/>
            <a:ext cx="10190205" cy="4351338"/>
          </a:xfrm>
        </p:spPr>
        <p:txBody>
          <a:bodyPr>
            <a:noAutofit/>
          </a:bodyPr>
          <a:lstStyle/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Online-Rechnung wird Ihnen per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zugeschickt. </a:t>
            </a:r>
          </a:p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E-Mail-Adresse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können Sie wählen.</a:t>
            </a:r>
          </a:p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334595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278D631-8314-43D0-A967-0E7D153A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de-DE" sz="3100" dirty="0"/>
            </a:br>
            <a:b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2D01BE-8985-4E51-80BE-DE7EFBD2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" y="279616"/>
            <a:ext cx="4689389" cy="1034948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CE0C2F9-1FB0-483F-9C83-2AC6762BF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913" y="1940957"/>
            <a:ext cx="10190205" cy="4351338"/>
          </a:xfrm>
        </p:spPr>
        <p:txBody>
          <a:bodyPr>
            <a:noAutofit/>
          </a:bodyPr>
          <a:lstStyle/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Bestehende Verträge: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zunächst vermutlich keine Änderungen. </a:t>
            </a:r>
          </a:p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Ggf. jederzeit kostenlos Wechsel auf Papierrechnung möglich.</a:t>
            </a:r>
          </a:p>
          <a:p>
            <a:pPr marL="449263" indent="-44926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5957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12D01BE-8985-4E51-80BE-DE7EFBD2E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" y="279616"/>
            <a:ext cx="4689389" cy="1034948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A1F38B9-8708-49DB-AF77-BA4D1FC73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86580" y="9079"/>
            <a:ext cx="12403823" cy="6848921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60C1547-20D2-41FA-8955-127CE123EDFD}"/>
              </a:ext>
            </a:extLst>
          </p:cNvPr>
          <p:cNvSpPr/>
          <p:nvPr/>
        </p:nvSpPr>
        <p:spPr>
          <a:xfrm rot="20743611">
            <a:off x="166153" y="3467103"/>
            <a:ext cx="7874147" cy="947080"/>
          </a:xfrm>
          <a:prstGeom prst="roundRect">
            <a:avLst/>
          </a:prstGeom>
          <a:solidFill>
            <a:srgbClr val="2273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000" dirty="0"/>
              <a:t>Tipps und Infos: </a:t>
            </a:r>
          </a:p>
          <a:p>
            <a:pPr algn="ctr"/>
            <a:r>
              <a:rPr lang="de-AT" sz="3000" b="1" dirty="0"/>
              <a:t>www.info-telekomrechnung.at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99247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89B7A3A-8B2B-4208-A256-B1C77ED4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528"/>
            <a:ext cx="12192000" cy="6650943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60C1547-20D2-41FA-8955-127CE123EDFD}"/>
              </a:ext>
            </a:extLst>
          </p:cNvPr>
          <p:cNvSpPr/>
          <p:nvPr/>
        </p:nvSpPr>
        <p:spPr>
          <a:xfrm rot="20743611">
            <a:off x="154880" y="3352354"/>
            <a:ext cx="8604531" cy="947080"/>
          </a:xfrm>
          <a:prstGeom prst="roundRect">
            <a:avLst/>
          </a:prstGeom>
          <a:solidFill>
            <a:srgbClr val="2273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000" dirty="0"/>
              <a:t>Infos der Regulierungsbehörde RTR: </a:t>
            </a:r>
          </a:p>
          <a:p>
            <a:pPr algn="ctr"/>
            <a:r>
              <a:rPr lang="de-AT" sz="3000" b="1" dirty="0"/>
              <a:t>https://www.rtr.at/de/tk/Konsumenten_Service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293123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</Words>
  <Application>Microsoft Office PowerPoint</Application>
  <PresentationFormat>Breitbild</PresentationFormat>
  <Paragraphs>20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</vt:lpstr>
      <vt:lpstr>   </vt:lpstr>
      <vt:lpstr>   </vt:lpstr>
      <vt:lpstr>   </vt:lpstr>
      <vt:lpstr>   </vt:lpstr>
      <vt:lpstr>  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Edith Simöl</dc:creator>
  <cp:lastModifiedBy>Edith Simöl</cp:lastModifiedBy>
  <cp:revision>31</cp:revision>
  <dcterms:created xsi:type="dcterms:W3CDTF">2018-12-18T12:19:53Z</dcterms:created>
  <dcterms:modified xsi:type="dcterms:W3CDTF">2019-01-08T14:59:29Z</dcterms:modified>
</cp:coreProperties>
</file>